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257" r:id="rId3"/>
    <p:sldId id="263" r:id="rId4"/>
    <p:sldId id="273" r:id="rId5"/>
    <p:sldId id="274" r:id="rId6"/>
    <p:sldId id="260" r:id="rId7"/>
    <p:sldId id="275" r:id="rId8"/>
    <p:sldId id="261" r:id="rId9"/>
    <p:sldId id="262" r:id="rId10"/>
    <p:sldId id="272" r:id="rId11"/>
    <p:sldId id="258" r:id="rId12"/>
    <p:sldId id="259" r:id="rId13"/>
    <p:sldId id="269" r:id="rId14"/>
    <p:sldId id="276" r:id="rId15"/>
    <p:sldId id="277" r:id="rId16"/>
    <p:sldId id="278" r:id="rId17"/>
    <p:sldId id="279" r:id="rId18"/>
    <p:sldId id="280" r:id="rId19"/>
    <p:sldId id="281" r:id="rId20"/>
    <p:sldId id="284" r:id="rId21"/>
    <p:sldId id="283" r:id="rId22"/>
    <p:sldId id="282" r:id="rId2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F2C5B0-DED1-4238-9284-89515C278E69}" v="11" dt="2023-02-08T13:45:31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86EF3-4DC8-4E1A-A535-36A59FFD1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107B763-9B92-4E4A-8A6B-6210009AA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4A050FD-F277-4AD2-8A45-F3C0CBA6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24D6-2EAA-40E0-9335-5863375F37EC}" type="datetimeFigureOut">
              <a:rPr lang="da-DK" smtClean="0"/>
              <a:t>08-02-2023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15AC4CD-2878-40E5-AC6B-86ED929F1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5B16BA-04D1-40F4-B57B-2702847C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952-6002-47C8-95A1-FCBFCFEF837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218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54735-AD0C-42A9-B703-D1327ECE0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BA367C6-27C7-4E88-819B-2396F64A4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65D68BA-76E6-4681-AEBB-A993AA13E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24D6-2EAA-40E0-9335-5863375F37EC}" type="datetimeFigureOut">
              <a:rPr lang="da-DK" smtClean="0"/>
              <a:t>08-02-2023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E57665-130F-4018-BDB8-A72DB1218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AEA5338-3CFF-4CCC-95A8-354DD9E4A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952-6002-47C8-95A1-FCBFCFEF83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132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19A8E60-9EC1-4F12-AF9E-05FA83BD0B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4C21CB3-3FEE-4DE5-B3A4-93CE126F0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BA7EE3E-A65B-4F08-BBD1-1E34DB3E3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24D6-2EAA-40E0-9335-5863375F37EC}" type="datetimeFigureOut">
              <a:rPr lang="da-DK" smtClean="0"/>
              <a:t>08-02-2023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BCBD93B-4265-4C2B-B7C5-245C2DDA6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DE0A81-0556-451D-B115-1AEACC10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952-6002-47C8-95A1-FCBFCFEF83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CBC39-ED72-405B-A2AB-D9D23379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784D36-6DD5-4EAB-9926-4F94223C6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6B3A65-B5A3-412C-9CE8-B524D156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24D6-2EAA-40E0-9335-5863375F37EC}" type="datetimeFigureOut">
              <a:rPr lang="da-DK" smtClean="0"/>
              <a:t>08-02-2023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27D540-E271-4DA5-AB8A-295E7F2B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8C89DD-8A00-40E2-B992-B9980C48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952-6002-47C8-95A1-FCBFCFEF83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955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3A673-9AC9-4DFF-9C07-B701728AB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49BA3C2-1D18-4BF0-B389-418DCC899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1826C3-2A07-4B40-8619-632C1474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24D6-2EAA-40E0-9335-5863375F37EC}" type="datetimeFigureOut">
              <a:rPr lang="da-DK" smtClean="0"/>
              <a:t>08-02-2023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F492A10-7923-4C9F-A326-6890E9EE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466724-163A-4A98-B0E1-31758140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952-6002-47C8-95A1-FCBFCFEF83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48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2678C-AE9F-4492-9E86-AFF2DBF5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397824-791C-4792-86BD-34E43ED03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9A34E4E-490A-4B7D-BBE5-77FE7FF6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1F95FAE-54DD-4BAA-BCAC-A00B52553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24D6-2EAA-40E0-9335-5863375F37EC}" type="datetimeFigureOut">
              <a:rPr lang="da-DK" smtClean="0"/>
              <a:t>08-02-2023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51553E4-4E6B-4DF8-92BD-87C264AB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029CF44-5C8D-4FE1-8DD1-93107749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952-6002-47C8-95A1-FCBFCFEF83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062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6267C5-A7D7-459E-8010-DF02EA992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D16B1A0-A95A-4E3F-A092-FBBF986D6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6744BBD-450D-4454-BF62-42A1AF294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9F5532C-D2F5-4945-8798-E13C1E41F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6C207C4-B014-4D9A-B890-D9FB12503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20F04DC-524F-4A93-B34B-422BA65CC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24D6-2EAA-40E0-9335-5863375F37EC}" type="datetimeFigureOut">
              <a:rPr lang="da-DK" smtClean="0"/>
              <a:t>08-02-2023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E6CA8BC-A52A-4B87-9D08-F7539E4E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27EBB44-55C6-4F15-81F3-C25745AC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952-6002-47C8-95A1-FCBFCFEF83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44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D0031-BC5A-476F-AB28-D54A6F1E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A0B6A7C-CE8D-4429-A914-1EE686DF1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24D6-2EAA-40E0-9335-5863375F37EC}" type="datetimeFigureOut">
              <a:rPr lang="da-DK" smtClean="0"/>
              <a:t>08-02-2023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B8B8D98-1026-412C-8E99-9AD3E3A3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EE73BC5-DACB-4F79-9A7E-F4075B34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952-6002-47C8-95A1-FCBFCFEF83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57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3FDA682-0EB5-475B-9081-D55B45A5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24D6-2EAA-40E0-9335-5863375F37EC}" type="datetimeFigureOut">
              <a:rPr lang="da-DK" smtClean="0"/>
              <a:t>08-02-2023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3942619-DFDE-4EC6-B7AD-BF085B4B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A19924A-0984-48F9-BBF4-B9BEBBC2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952-6002-47C8-95A1-FCBFCFEF83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05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E789A-65FB-4B04-AF51-06008C27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F3AEDD-C6DD-4427-90F9-C3D229733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9D80660-E918-433B-AF56-F283E9BFC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CD75288-2CFB-414E-AB75-6320415C6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24D6-2EAA-40E0-9335-5863375F37EC}" type="datetimeFigureOut">
              <a:rPr lang="da-DK" smtClean="0"/>
              <a:t>08-02-2023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DF2355F-F913-492A-BC95-8D9138A0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98E02C9-3AA7-49E8-9957-9ECB4B00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952-6002-47C8-95A1-FCBFCFEF83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292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97CDA-B93F-424A-8326-50815117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2C8A0D5-1BAA-43B3-A8C8-B9FA145030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3726A59-42AA-4D98-B1C2-02505A84A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1C6645D-BA75-47AA-9894-B1D7AA8A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24D6-2EAA-40E0-9335-5863375F37EC}" type="datetimeFigureOut">
              <a:rPr lang="da-DK" smtClean="0"/>
              <a:t>08-02-2023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E3B1768-B9FD-475B-96C6-0C95D7CA2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323749C-15D4-4A9F-9A04-38905A03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952-6002-47C8-95A1-FCBFCFEF83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130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7C372FF-0C26-4EB8-BD59-573CB3789CEF}"/>
              </a:ext>
            </a:extLst>
          </p:cNvPr>
          <p:cNvSpPr/>
          <p:nvPr userDrawn="1"/>
        </p:nvSpPr>
        <p:spPr>
          <a:xfrm>
            <a:off x="0" y="6292342"/>
            <a:ext cx="12192000" cy="585216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98A2A6F-5056-4D10-A034-0E4E82E42E2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32" y="-1381359"/>
            <a:ext cx="9546336" cy="9935984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19F9D17-C668-4863-8B11-E52AE089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B137118-8B1C-4C05-9808-C62F2BC4E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647F5E-AF20-456C-97DB-E9856EFA5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3EA24D6-2EAA-40E0-9335-5863375F37EC}" type="datetimeFigureOut">
              <a:rPr lang="da-DK" smtClean="0"/>
              <a:pPr/>
              <a:t>08-02-2023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ACA2C24-33B5-4832-8DF5-28BE3EE73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Midtbyens hjemmebane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B882C6A-58E0-428B-A58D-5CC30BD52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Odense Kammeraternes Sportsklub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6D0F830-6EB7-4548-BDC9-8773CFF6EE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660" y="107710"/>
            <a:ext cx="1042913" cy="108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0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kontor@oks.d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n@oks.d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5A852-A9ED-4284-BF09-060C1E42E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/>
              <a:t>Opstartsmøde - Drenge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1A2EAF7-7880-4419-9DB0-A4BC65B988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b="1" dirty="0"/>
              <a:t>Forår 2023</a:t>
            </a:r>
          </a:p>
        </p:txBody>
      </p:sp>
    </p:spTree>
    <p:extLst>
      <p:ext uri="{BB962C8B-B14F-4D97-AF65-F5344CB8AC3E}">
        <p14:creationId xmlns:p14="http://schemas.microsoft.com/office/powerpoint/2010/main" val="145977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FD2C11-3BA8-4E62-A900-74BD0E46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Bøder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572C8B-AAF5-4699-9682-75B9D0C67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18869"/>
          </a:xfrm>
        </p:spPr>
        <p:txBody>
          <a:bodyPr/>
          <a:lstStyle/>
          <a:p>
            <a:r>
              <a:rPr lang="da-DK" b="1" dirty="0"/>
              <a:t>Klubbens politik er:</a:t>
            </a:r>
          </a:p>
          <a:p>
            <a:endParaRPr lang="da-DK" b="1" dirty="0"/>
          </a:p>
          <a:p>
            <a:pPr marL="0" indent="0">
              <a:buNone/>
            </a:pPr>
            <a:r>
              <a:rPr lang="da-DK" b="1" dirty="0"/>
              <a:t>BØDER DER ER SELVFORSKYLDT, BETALES AF HOLDET SELV</a:t>
            </a:r>
          </a:p>
          <a:p>
            <a:endParaRPr lang="da-DK" b="1" dirty="0"/>
          </a:p>
          <a:p>
            <a:r>
              <a:rPr lang="da-DK" b="1" dirty="0"/>
              <a:t>Vi skal i 0,00. Det er dumme omkostninger</a:t>
            </a:r>
          </a:p>
        </p:txBody>
      </p:sp>
    </p:spTree>
    <p:extLst>
      <p:ext uri="{BB962C8B-B14F-4D97-AF65-F5344CB8AC3E}">
        <p14:creationId xmlns:p14="http://schemas.microsoft.com/office/powerpoint/2010/main" val="622292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C6436-3DF3-41A7-9541-775D35AB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Kontingent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F7F6DA-8862-4AA8-B97A-62B70A38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14570"/>
          </a:xfrm>
        </p:spPr>
        <p:txBody>
          <a:bodyPr/>
          <a:lstStyle/>
          <a:p>
            <a:pPr marL="0" indent="0">
              <a:buNone/>
            </a:pPr>
            <a:endParaRPr lang="da-DK" b="1" dirty="0"/>
          </a:p>
          <a:p>
            <a:r>
              <a:rPr lang="da-DK" b="1" dirty="0"/>
              <a:t>Spærring af spillere (kan ses på kampklar)</a:t>
            </a:r>
            <a:br>
              <a:rPr lang="da-DK" b="1" dirty="0"/>
            </a:br>
            <a:r>
              <a:rPr lang="da-DK" b="1" dirty="0"/>
              <a:t>Sker ofte hvis der mangler betaling i ”gammel” klub</a:t>
            </a:r>
          </a:p>
          <a:p>
            <a:endParaRPr lang="da-DK" b="1" dirty="0"/>
          </a:p>
          <a:p>
            <a:r>
              <a:rPr lang="da-DK" b="1" dirty="0"/>
              <a:t>Vi har ikke kontingentfritagelse i OKS</a:t>
            </a:r>
          </a:p>
        </p:txBody>
      </p:sp>
    </p:spTree>
    <p:extLst>
      <p:ext uri="{BB962C8B-B14F-4D97-AF65-F5344CB8AC3E}">
        <p14:creationId xmlns:p14="http://schemas.microsoft.com/office/powerpoint/2010/main" val="3842323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FCF46-1803-4FAA-AC85-B921975B2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Træner kontrakt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262610-BF77-4B89-B738-6A646FE80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Aftaler indgås med drengeudvalget</a:t>
            </a:r>
          </a:p>
          <a:p>
            <a:pPr lvl="1"/>
            <a:r>
              <a:rPr lang="da-DK" b="1" dirty="0"/>
              <a:t>Niveauer for godtgørelse er besluttet i bestyrelsen – afhænger bland andet af antal </a:t>
            </a:r>
            <a:r>
              <a:rPr lang="da-DK" b="1" dirty="0" err="1"/>
              <a:t>træninger</a:t>
            </a:r>
            <a:r>
              <a:rPr lang="da-DK" b="1" dirty="0"/>
              <a:t> og ansvar.</a:t>
            </a:r>
          </a:p>
          <a:p>
            <a:pPr lvl="1"/>
            <a:r>
              <a:rPr lang="da-DK" b="1" dirty="0"/>
              <a:t>Vi er IKKE førende på godtgørelse </a:t>
            </a:r>
          </a:p>
          <a:p>
            <a:r>
              <a:rPr lang="da-DK" b="1" dirty="0"/>
              <a:t>Børneattest</a:t>
            </a:r>
          </a:p>
          <a:p>
            <a:pPr lvl="1"/>
            <a:r>
              <a:rPr lang="da-DK" b="1" dirty="0"/>
              <a:t>Er et krav</a:t>
            </a:r>
          </a:p>
          <a:p>
            <a:r>
              <a:rPr lang="da-DK" b="1" dirty="0"/>
              <a:t>Udbetaling af godtgørelse</a:t>
            </a:r>
          </a:p>
          <a:p>
            <a:pPr lvl="1"/>
            <a:r>
              <a:rPr lang="da-DK" b="1" dirty="0"/>
              <a:t>Juli/August og december</a:t>
            </a:r>
          </a:p>
          <a:p>
            <a:r>
              <a:rPr lang="da-DK" b="1" dirty="0"/>
              <a:t>Træneruddannelse: Får meget mere fokus fremover </a:t>
            </a:r>
          </a:p>
        </p:txBody>
      </p:sp>
    </p:spTree>
    <p:extLst>
      <p:ext uri="{BB962C8B-B14F-4D97-AF65-F5344CB8AC3E}">
        <p14:creationId xmlns:p14="http://schemas.microsoft.com/office/powerpoint/2010/main" val="76618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DD584-4B66-4763-8698-EC702F88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Kampklar og hjemmeside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1E1DE1-65EB-4ACD-B6A1-BCCA8FC15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26363" cy="4351338"/>
          </a:xfrm>
        </p:spPr>
        <p:txBody>
          <a:bodyPr>
            <a:normAutofit/>
          </a:bodyPr>
          <a:lstStyle/>
          <a:p>
            <a:r>
              <a:rPr lang="da-DK" b="1" dirty="0"/>
              <a:t>Få jeres spillere meldt ind (tre </a:t>
            </a:r>
            <a:r>
              <a:rPr lang="da-DK" b="1" dirty="0" err="1"/>
              <a:t>prøvetræninger</a:t>
            </a:r>
            <a:r>
              <a:rPr lang="da-DK" b="1" dirty="0"/>
              <a:t>) </a:t>
            </a:r>
          </a:p>
          <a:p>
            <a:pPr marL="0" indent="0">
              <a:buNone/>
            </a:pPr>
            <a:endParaRPr lang="da-DK" b="1" dirty="0"/>
          </a:p>
          <a:p>
            <a:r>
              <a:rPr lang="da-DK" b="1" dirty="0"/>
              <a:t>Gennemgå jeres oplysninger på hjemmesiden og hjælp med at holde den opdateret (ræk ud til Philip for rettelser) </a:t>
            </a:r>
            <a:br>
              <a:rPr lang="da-DK" b="1" dirty="0"/>
            </a:br>
            <a:endParaRPr lang="da-DK" b="1" dirty="0"/>
          </a:p>
          <a:p>
            <a:r>
              <a:rPr lang="da-DK" b="1" dirty="0"/>
              <a:t>Få sat billede på jeres profil, så spillere, trænere og forældre kan se jer</a:t>
            </a:r>
          </a:p>
          <a:p>
            <a:endParaRPr lang="da-DK" b="1" dirty="0"/>
          </a:p>
          <a:p>
            <a:r>
              <a:rPr lang="da-DK" b="1" dirty="0"/>
              <a:t>Meld ind hvis en træner stopper</a:t>
            </a:r>
          </a:p>
          <a:p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31871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DD584-4B66-4763-8698-EC702F88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OKS som DBU børneklub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1E1DE1-65EB-4ACD-B6A1-BCCA8FC15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26363" cy="4351338"/>
          </a:xfrm>
        </p:spPr>
        <p:txBody>
          <a:bodyPr>
            <a:normAutofit/>
          </a:bodyPr>
          <a:lstStyle/>
          <a:p>
            <a:r>
              <a:rPr lang="da-DK" b="1" dirty="0"/>
              <a:t>Børneudviklingstræner – Heinrich Jensen </a:t>
            </a:r>
          </a:p>
          <a:p>
            <a:r>
              <a:rPr lang="da-DK" b="1" dirty="0"/>
              <a:t>Anbefalinger fra DBU er godkendt </a:t>
            </a:r>
          </a:p>
          <a:p>
            <a:pPr lvl="1"/>
            <a:r>
              <a:rPr lang="da-DK" b="1" dirty="0"/>
              <a:t>Økonomisk prioritering</a:t>
            </a:r>
          </a:p>
          <a:p>
            <a:pPr lvl="1"/>
            <a:r>
              <a:rPr lang="da-DK" b="1" dirty="0"/>
              <a:t>Tilknytning af børneudviklingstræner</a:t>
            </a:r>
          </a:p>
          <a:p>
            <a:pPr lvl="1"/>
            <a:r>
              <a:rPr lang="da-DK" b="1" dirty="0"/>
              <a:t>Efterleve DBU’s børnesyn</a:t>
            </a:r>
          </a:p>
          <a:p>
            <a:pPr lvl="1"/>
            <a:r>
              <a:rPr lang="da-DK" b="1" dirty="0"/>
              <a:t>Vedtagelse af en børnepolitik </a:t>
            </a:r>
          </a:p>
          <a:p>
            <a:pPr lvl="1"/>
            <a:endParaRPr lang="da-DK" b="1" dirty="0"/>
          </a:p>
          <a:p>
            <a:r>
              <a:rPr lang="da-DK" b="1" dirty="0"/>
              <a:t>Meget mere tilgår</a:t>
            </a:r>
          </a:p>
        </p:txBody>
      </p:sp>
    </p:spTree>
    <p:extLst>
      <p:ext uri="{BB962C8B-B14F-4D97-AF65-F5344CB8AC3E}">
        <p14:creationId xmlns:p14="http://schemas.microsoft.com/office/powerpoint/2010/main" val="3897766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DD584-4B66-4763-8698-EC702F88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Opstart 2023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1E1DE1-65EB-4ACD-B6A1-BCCA8FC15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26363" cy="4351338"/>
          </a:xfrm>
        </p:spPr>
        <p:txBody>
          <a:bodyPr>
            <a:normAutofit/>
          </a:bodyPr>
          <a:lstStyle/>
          <a:p>
            <a:r>
              <a:rPr lang="da-DK" b="1" dirty="0"/>
              <a:t>Kampklar </a:t>
            </a:r>
          </a:p>
          <a:p>
            <a:pPr lvl="1"/>
            <a:r>
              <a:rPr lang="da-DK" b="1" dirty="0"/>
              <a:t>Få </a:t>
            </a:r>
            <a:r>
              <a:rPr lang="da-DK" b="1" dirty="0" err="1"/>
              <a:t>træninger</a:t>
            </a:r>
            <a:r>
              <a:rPr lang="da-DK" b="1" dirty="0"/>
              <a:t> og kampe lagt ind</a:t>
            </a:r>
          </a:p>
          <a:p>
            <a:pPr lvl="1"/>
            <a:r>
              <a:rPr lang="da-DK" b="1" dirty="0"/>
              <a:t>Synligt for alle – ingen lukkende/skjulte aktiviteter</a:t>
            </a:r>
          </a:p>
          <a:p>
            <a:r>
              <a:rPr lang="da-DK" b="1" dirty="0"/>
              <a:t> Facebook </a:t>
            </a:r>
          </a:p>
          <a:p>
            <a:pPr lvl="1"/>
            <a:r>
              <a:rPr lang="da-DK" b="1" dirty="0"/>
              <a:t>Kommuniker tydeligt og ordentligt</a:t>
            </a:r>
          </a:p>
          <a:p>
            <a:pPr lvl="1"/>
            <a:r>
              <a:rPr lang="da-DK" b="1" dirty="0"/>
              <a:t>Undgå diskussioner</a:t>
            </a:r>
          </a:p>
          <a:p>
            <a:r>
              <a:rPr lang="da-DK" b="1" dirty="0"/>
              <a:t>Forældremøder – 2 gange årligt. (Drengeudvalg vil meget gerne deltage) </a:t>
            </a:r>
          </a:p>
          <a:p>
            <a:pPr lvl="1"/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675523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DD584-4B66-4763-8698-EC702F88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Opstart 2023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1E1DE1-65EB-4ACD-B6A1-BCCA8FC15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26363" cy="4351338"/>
          </a:xfrm>
        </p:spPr>
        <p:txBody>
          <a:bodyPr>
            <a:normAutofit/>
          </a:bodyPr>
          <a:lstStyle/>
          <a:p>
            <a:r>
              <a:rPr lang="da-DK" b="1" dirty="0"/>
              <a:t>Rekruttering af frivillige / trænere</a:t>
            </a:r>
          </a:p>
          <a:p>
            <a:pPr lvl="1"/>
            <a:r>
              <a:rPr lang="da-DK" b="1" dirty="0"/>
              <a:t>Vedvarende opgave</a:t>
            </a:r>
          </a:p>
          <a:p>
            <a:pPr lvl="1"/>
            <a:r>
              <a:rPr lang="da-DK" b="1" dirty="0"/>
              <a:t>Frivilligheden er en mangelvarer</a:t>
            </a:r>
          </a:p>
          <a:p>
            <a:pPr lvl="1"/>
            <a:r>
              <a:rPr lang="da-DK" b="1" dirty="0"/>
              <a:t>Hvordan gør vi det mere attraktivt at være frivillig i OKS? </a:t>
            </a:r>
          </a:p>
          <a:p>
            <a:r>
              <a:rPr lang="da-DK" b="1" dirty="0"/>
              <a:t>Struktur på alle årgange</a:t>
            </a:r>
          </a:p>
          <a:p>
            <a:pPr lvl="1"/>
            <a:r>
              <a:rPr lang="da-DK" b="1" dirty="0">
                <a:highlight>
                  <a:srgbClr val="FFFF00"/>
                </a:highlight>
              </a:rPr>
              <a:t>Trinleder</a:t>
            </a:r>
            <a:r>
              <a:rPr lang="da-DK" b="1" dirty="0"/>
              <a:t>, Årgangsansvarlig, Holdtræner, Assistent</a:t>
            </a:r>
          </a:p>
          <a:p>
            <a:pPr lvl="1"/>
            <a:endParaRPr lang="da-DK" b="1" dirty="0"/>
          </a:p>
          <a:p>
            <a:r>
              <a:rPr lang="da-DK" b="1" dirty="0"/>
              <a:t>Trænertøj – Årgangsansvarlige får en opgave med hjem</a:t>
            </a:r>
          </a:p>
          <a:p>
            <a:pPr lvl="1"/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40307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DD584-4B66-4763-8698-EC702F88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Adfærd og politikker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1E1DE1-65EB-4ACD-B6A1-BCCA8FC15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26363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b="1" dirty="0"/>
              <a:t>Politikker inden for: </a:t>
            </a:r>
          </a:p>
          <a:p>
            <a:r>
              <a:rPr lang="da-DK" sz="2700" b="1" dirty="0"/>
              <a:t>Brug af omklædningsrum,</a:t>
            </a:r>
          </a:p>
          <a:p>
            <a:r>
              <a:rPr lang="da-DK" sz="2700" b="1" dirty="0"/>
              <a:t>Børneattest</a:t>
            </a:r>
          </a:p>
          <a:p>
            <a:r>
              <a:rPr lang="da-DK" sz="2700" b="1" dirty="0"/>
              <a:t>Voksnes færden i omklædningsrum</a:t>
            </a:r>
          </a:p>
          <a:p>
            <a:r>
              <a:rPr lang="da-DK" sz="2700" b="1" dirty="0"/>
              <a:t>Brug af mobiltelefon i omklædningsrummet og på anlægget</a:t>
            </a:r>
          </a:p>
          <a:p>
            <a:r>
              <a:rPr lang="da-DK" sz="2700" b="1" dirty="0"/>
              <a:t>Brug af sociale medier</a:t>
            </a:r>
          </a:p>
          <a:p>
            <a:r>
              <a:rPr lang="da-DK" sz="2700" b="1" dirty="0"/>
              <a:t>Mobning</a:t>
            </a:r>
          </a:p>
          <a:p>
            <a:r>
              <a:rPr lang="da-DK" sz="2700" b="1" dirty="0"/>
              <a:t>Holdinddeling</a:t>
            </a:r>
          </a:p>
          <a:p>
            <a:r>
              <a:rPr lang="da-DK" sz="2700" b="1" dirty="0"/>
              <a:t>Træning</a:t>
            </a:r>
          </a:p>
          <a:p>
            <a:r>
              <a:rPr lang="da-DK" sz="2700" b="1" dirty="0"/>
              <a:t>Kamp</a:t>
            </a:r>
          </a:p>
          <a:p>
            <a:r>
              <a:rPr lang="da-DK" sz="2700" b="1" dirty="0"/>
              <a:t>Ture</a:t>
            </a:r>
            <a:endParaRPr lang="en-DK" sz="2700" b="1" dirty="0"/>
          </a:p>
          <a:p>
            <a:r>
              <a:rPr lang="da-DK" sz="2700" b="1" dirty="0"/>
              <a:t>Sociale arrangementer</a:t>
            </a:r>
          </a:p>
        </p:txBody>
      </p:sp>
    </p:spTree>
    <p:extLst>
      <p:ext uri="{BB962C8B-B14F-4D97-AF65-F5344CB8AC3E}">
        <p14:creationId xmlns:p14="http://schemas.microsoft.com/office/powerpoint/2010/main" val="15344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DD584-4B66-4763-8698-EC702F88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OKS FA 2023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1E1DE1-65EB-4ACD-B6A1-BCCA8FC15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385"/>
            <a:ext cx="10826363" cy="2849742"/>
          </a:xfrm>
        </p:spPr>
        <p:txBody>
          <a:bodyPr>
            <a:normAutofit/>
          </a:bodyPr>
          <a:lstStyle/>
          <a:p>
            <a:r>
              <a:rPr lang="da-DK" sz="2700" b="1" dirty="0"/>
              <a:t>Tilmeldingsmulighed kommer snart</a:t>
            </a:r>
          </a:p>
          <a:p>
            <a:r>
              <a:rPr lang="da-DK" sz="2700" b="1" dirty="0"/>
              <a:t>Der er nedsat en grupper der arbejder med FA.</a:t>
            </a:r>
          </a:p>
          <a:p>
            <a:pPr lvl="1"/>
            <a:r>
              <a:rPr lang="da-DK" sz="2300" b="1" dirty="0"/>
              <a:t>Vi mangler folk der vil hjælpe??? </a:t>
            </a:r>
          </a:p>
          <a:p>
            <a:r>
              <a:rPr lang="da-DK" sz="2700" b="1" dirty="0"/>
              <a:t>Gør en indsats på alle årgange</a:t>
            </a:r>
          </a:p>
          <a:p>
            <a:r>
              <a:rPr lang="da-DK" sz="2700" b="1" dirty="0"/>
              <a:t>Alle andre aktiviteter kører ikke de uger, hvor der er FA fremover</a:t>
            </a:r>
          </a:p>
        </p:txBody>
      </p:sp>
    </p:spTree>
    <p:extLst>
      <p:ext uri="{BB962C8B-B14F-4D97-AF65-F5344CB8AC3E}">
        <p14:creationId xmlns:p14="http://schemas.microsoft.com/office/powerpoint/2010/main" val="1690702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DD584-4B66-4763-8698-EC702F88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Sponsormuligheder og fremtidige planer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1E1DE1-65EB-4ACD-B6A1-BCCA8FC15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385"/>
            <a:ext cx="10826363" cy="2849742"/>
          </a:xfrm>
        </p:spPr>
        <p:txBody>
          <a:bodyPr>
            <a:normAutofit/>
          </a:bodyPr>
          <a:lstStyle/>
          <a:p>
            <a:r>
              <a:rPr lang="da-DK" sz="2700" b="1" dirty="0"/>
              <a:t>Gruppe er nedsat til sponsorarbejde</a:t>
            </a:r>
          </a:p>
          <a:p>
            <a:pPr marL="0" indent="0">
              <a:buNone/>
            </a:pPr>
            <a:endParaRPr lang="da-DK" sz="2300" b="1" dirty="0"/>
          </a:p>
          <a:p>
            <a:r>
              <a:rPr lang="da-DK" sz="2700" b="1" dirty="0"/>
              <a:t>Kamptøj </a:t>
            </a:r>
          </a:p>
          <a:p>
            <a:endParaRPr lang="da-DK" sz="2700" b="1" dirty="0"/>
          </a:p>
          <a:p>
            <a:r>
              <a:rPr lang="da-DK" sz="2700" b="1" dirty="0"/>
              <a:t>Samarbejde med andre klubber og erfarende folk</a:t>
            </a:r>
          </a:p>
          <a:p>
            <a:pPr marL="0" indent="0">
              <a:buNone/>
            </a:pPr>
            <a:endParaRPr lang="da-DK" sz="2700" b="1" dirty="0"/>
          </a:p>
        </p:txBody>
      </p:sp>
    </p:spTree>
    <p:extLst>
      <p:ext uri="{BB962C8B-B14F-4D97-AF65-F5344CB8AC3E}">
        <p14:creationId xmlns:p14="http://schemas.microsoft.com/office/powerpoint/2010/main" val="369192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2D5E0-4F81-44E8-AFB5-C399D5CF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Velkomst og kort præsentation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67139A-E591-4B83-B1AA-BFEB204E6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b="1" dirty="0"/>
              <a:t>Navn, årgang, tilknytning til OKS? </a:t>
            </a:r>
          </a:p>
          <a:p>
            <a:endParaRPr lang="da-DK" b="1" dirty="0"/>
          </a:p>
          <a:p>
            <a:r>
              <a:rPr lang="da-DK" b="1" dirty="0"/>
              <a:t>Præsentation af Drengeudvalg</a:t>
            </a:r>
          </a:p>
          <a:p>
            <a:pPr lvl="1"/>
            <a:r>
              <a:rPr lang="da-DK" b="1" dirty="0"/>
              <a:t>Sune Buus</a:t>
            </a:r>
          </a:p>
          <a:p>
            <a:pPr lvl="1"/>
            <a:r>
              <a:rPr lang="da-DK" b="1" dirty="0"/>
              <a:t>Ole </a:t>
            </a:r>
            <a:r>
              <a:rPr lang="da-DK" b="1" dirty="0" err="1"/>
              <a:t>Dyrhøj</a:t>
            </a:r>
            <a:endParaRPr lang="da-DK" b="1" dirty="0"/>
          </a:p>
          <a:p>
            <a:pPr lvl="1"/>
            <a:r>
              <a:rPr lang="da-DK" b="1" dirty="0"/>
              <a:t>Claus Mathiesen</a:t>
            </a:r>
          </a:p>
          <a:p>
            <a:pPr lvl="1"/>
            <a:r>
              <a:rPr lang="da-DK" b="1" dirty="0"/>
              <a:t>Kim Kristensen</a:t>
            </a:r>
          </a:p>
          <a:p>
            <a:pPr lvl="1"/>
            <a:r>
              <a:rPr lang="da-DK" b="1" dirty="0"/>
              <a:t>Mathias Just</a:t>
            </a:r>
          </a:p>
          <a:p>
            <a:pPr lvl="1"/>
            <a:r>
              <a:rPr lang="da-DK" b="1" dirty="0"/>
              <a:t>Martin </a:t>
            </a:r>
            <a:r>
              <a:rPr lang="da-DK" b="1" dirty="0" err="1"/>
              <a:t>Bækhøj</a:t>
            </a:r>
            <a:endParaRPr lang="da-DK" b="1" dirty="0"/>
          </a:p>
          <a:p>
            <a:pPr lvl="1"/>
            <a:r>
              <a:rPr lang="da-DK" b="1" dirty="0"/>
              <a:t>Kim Ditlevsen</a:t>
            </a:r>
          </a:p>
          <a:p>
            <a:pPr lvl="1"/>
            <a:r>
              <a:rPr lang="da-DK" b="1" dirty="0"/>
              <a:t>Philip Frikke-Schmidt – Sportslig leder </a:t>
            </a:r>
          </a:p>
          <a:p>
            <a:endParaRPr lang="da-DK" b="1" dirty="0"/>
          </a:p>
          <a:p>
            <a:r>
              <a:rPr lang="da-DK" b="1" dirty="0"/>
              <a:t>Dagens program </a:t>
            </a:r>
          </a:p>
        </p:txBody>
      </p:sp>
    </p:spTree>
    <p:extLst>
      <p:ext uri="{BB962C8B-B14F-4D97-AF65-F5344CB8AC3E}">
        <p14:creationId xmlns:p14="http://schemas.microsoft.com/office/powerpoint/2010/main" val="213873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DD584-4B66-4763-8698-EC702F88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Unisport, </a:t>
            </a:r>
            <a:r>
              <a:rPr lang="da-DK" b="1" dirty="0" err="1"/>
              <a:t>hummel</a:t>
            </a:r>
            <a:r>
              <a:rPr lang="da-DK" b="1" dirty="0"/>
              <a:t> og rabatkoder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1E1DE1-65EB-4ACD-B6A1-BCCA8FC15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385"/>
            <a:ext cx="10826363" cy="3657324"/>
          </a:xfrm>
        </p:spPr>
        <p:txBody>
          <a:bodyPr>
            <a:normAutofit/>
          </a:bodyPr>
          <a:lstStyle/>
          <a:p>
            <a:r>
              <a:rPr lang="da-DK" sz="2700" b="1" dirty="0"/>
              <a:t>T.o.m. 20.2., 20% på alle ikke nedsatte varer på unisport.dk inkl. OKS.</a:t>
            </a:r>
          </a:p>
          <a:p>
            <a:endParaRPr lang="da-DK" sz="2300" b="1" dirty="0"/>
          </a:p>
          <a:p>
            <a:r>
              <a:rPr lang="da-DK" sz="2700" b="1" dirty="0"/>
              <a:t>Derfra: 10% på alle ikke nedsatte varer (ikke OKS), </a:t>
            </a:r>
            <a:r>
              <a:rPr lang="da-DK" sz="2700" b="1" dirty="0" err="1"/>
              <a:t>kickback</a:t>
            </a:r>
            <a:r>
              <a:rPr lang="da-DK" sz="2700" b="1" dirty="0"/>
              <a:t> til OKS.</a:t>
            </a:r>
          </a:p>
          <a:p>
            <a:endParaRPr lang="da-DK" sz="2700" b="1" dirty="0"/>
          </a:p>
          <a:p>
            <a:r>
              <a:rPr lang="da-DK" sz="2700" b="1" dirty="0"/>
              <a:t>Brug ALTID Rabatkoder: OKS20 og OKS 10, når der shoppes.</a:t>
            </a:r>
          </a:p>
          <a:p>
            <a:endParaRPr lang="da-DK" sz="2700" b="1" dirty="0"/>
          </a:p>
          <a:p>
            <a:r>
              <a:rPr lang="da-DK" sz="2700" b="1" dirty="0"/>
              <a:t>Holdtøj/sæt mv. bestilles via </a:t>
            </a:r>
            <a:r>
              <a:rPr lang="da-DK" sz="2700" b="1" dirty="0">
                <a:hlinkClick r:id="rId2"/>
              </a:rPr>
              <a:t>kontor@oks.dk</a:t>
            </a:r>
            <a:r>
              <a:rPr lang="da-DK" sz="2700" b="1" dirty="0"/>
              <a:t> – </a:t>
            </a:r>
            <a:r>
              <a:rPr lang="da-DK" sz="2700" b="1" dirty="0" err="1"/>
              <a:t>est</a:t>
            </a:r>
            <a:r>
              <a:rPr lang="da-DK" sz="2700" b="1" dirty="0"/>
              <a:t>. leveringstid</a:t>
            </a:r>
          </a:p>
        </p:txBody>
      </p:sp>
    </p:spTree>
    <p:extLst>
      <p:ext uri="{BB962C8B-B14F-4D97-AF65-F5344CB8AC3E}">
        <p14:creationId xmlns:p14="http://schemas.microsoft.com/office/powerpoint/2010/main" val="2830581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D2C1147B-8223-A857-1751-1C0FA8A4E5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925314"/>
              </p:ext>
            </p:extLst>
          </p:nvPr>
        </p:nvGraphicFramePr>
        <p:xfrm>
          <a:off x="1593372" y="719931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98" imgH="8020037" progId="AcroExch.Document.DC">
                  <p:embed/>
                </p:oleObj>
              </mc:Choice>
              <mc:Fallback>
                <p:oleObj name="Acrobat Document" r:id="rId2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93372" y="719931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C65A1336-1448-0E0B-25CE-E357D9A9A0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88270"/>
              </p:ext>
            </p:extLst>
          </p:nvPr>
        </p:nvGraphicFramePr>
        <p:xfrm>
          <a:off x="6769579" y="719931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67198" imgH="8020037" progId="AcroExch.Document.DC">
                  <p:embed/>
                </p:oleObj>
              </mc:Choice>
              <mc:Fallback>
                <p:oleObj name="Acrobat Document" r:id="rId4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9579" y="719931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0741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DD584-4B66-4763-8698-EC702F88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Dagligdagens udfordringer?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1E1DE1-65EB-4ACD-B6A1-BCCA8FC15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385"/>
            <a:ext cx="10826363" cy="2849742"/>
          </a:xfrm>
        </p:spPr>
        <p:txBody>
          <a:bodyPr>
            <a:normAutofit/>
          </a:bodyPr>
          <a:lstStyle/>
          <a:p>
            <a:r>
              <a:rPr lang="da-DK" sz="2700" b="1" dirty="0"/>
              <a:t>Hvordan kan vi bedst hjælpe jer? </a:t>
            </a:r>
          </a:p>
          <a:p>
            <a:endParaRPr lang="da-DK" sz="2700" b="1" dirty="0"/>
          </a:p>
          <a:p>
            <a:r>
              <a:rPr lang="da-DK" sz="2700" b="1" dirty="0"/>
              <a:t>Er der ting vi skal sætte mere fokus på? </a:t>
            </a:r>
          </a:p>
          <a:p>
            <a:pPr marL="0" indent="0">
              <a:buNone/>
            </a:pPr>
            <a:endParaRPr lang="da-DK" sz="2700" b="1" dirty="0"/>
          </a:p>
        </p:txBody>
      </p:sp>
    </p:spTree>
    <p:extLst>
      <p:ext uri="{BB962C8B-B14F-4D97-AF65-F5344CB8AC3E}">
        <p14:creationId xmlns:p14="http://schemas.microsoft.com/office/powerpoint/2010/main" val="311045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2C4C7-DF8D-4EFF-8E45-64D7E624A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Martin - inspektør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198F85-1462-4C85-830C-1856F18F1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>
                <a:hlinkClick r:id="rId2"/>
              </a:rPr>
              <a:t>martin@oks.dk</a:t>
            </a:r>
            <a:endParaRPr lang="da-DK" dirty="0"/>
          </a:p>
          <a:p>
            <a:endParaRPr lang="da-DK" dirty="0"/>
          </a:p>
          <a:p>
            <a:r>
              <a:rPr lang="da-DK" b="1" dirty="0"/>
              <a:t>26 16 30 40</a:t>
            </a:r>
          </a:p>
          <a:p>
            <a:endParaRPr lang="da-DK" b="1" dirty="0"/>
          </a:p>
          <a:p>
            <a:r>
              <a:rPr lang="da-DK" b="1" dirty="0"/>
              <a:t>Prøv indskrænk kontakttid til om morgenen (8.00 til 10.00) </a:t>
            </a:r>
          </a:p>
        </p:txBody>
      </p:sp>
    </p:spTree>
    <p:extLst>
      <p:ext uri="{BB962C8B-B14F-4D97-AF65-F5344CB8AC3E}">
        <p14:creationId xmlns:p14="http://schemas.microsoft.com/office/powerpoint/2010/main" val="16769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AC209E-2BF2-4CE5-9593-7AB191CAE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Generelt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3B915C-96ED-4770-B3AF-4AD34F29F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84629"/>
          </a:xfrm>
        </p:spPr>
        <p:txBody>
          <a:bodyPr>
            <a:normAutofit/>
          </a:bodyPr>
          <a:lstStyle/>
          <a:p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Græsbaner åbner 1-4 hvis vejret tillader det, den nye træningsplan udsendes ultimo marts. Ønsker kan stadig nås. </a:t>
            </a:r>
            <a:endParaRPr lang="en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Banebooking forgår hos Martin. </a:t>
            </a:r>
            <a:b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 på oks.dk fremgår bookede tider. Kalenderen ligger på forsiden. Den opdateres dagligt. Tjek for ledige tider der. En bane/tid er først booket når Martin har bekræftet.</a:t>
            </a:r>
            <a:endParaRPr lang="da-DK" sz="2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Holdtilmelding forgår ved Martin på mail og her gælder det også at bookning først er i orden når i har fået bekræftelse på mail.</a:t>
            </a:r>
          </a:p>
          <a:p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Nøgler fås ved Martin, husk at få dem afleveret retur når de ikke skal bruges mere.</a:t>
            </a:r>
          </a:p>
          <a:p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Bestilling af klubhus eller VEO-kamera gøres hos Martin. Når i bruger klubhuset er det vigtigt at drikkevare købes i klubben og mad købes hos vores sponsorer eller i klubben</a:t>
            </a:r>
          </a:p>
          <a:p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Sidste træner / hold LÅSER klubhuset – Er man i tvivl så LÅS!</a:t>
            </a:r>
            <a:endParaRPr lang="en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a-DK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2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AC209E-2BF2-4CE5-9593-7AB191CAE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Generelt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3B915C-96ED-4770-B3AF-4AD34F29F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414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Hjørneflag skal hentes og stilles på plads i trænerrummet. </a:t>
            </a:r>
            <a:b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(bemærk det er kun flagene uden spyd der må benyttes på kunsten)</a:t>
            </a:r>
            <a:endParaRPr lang="en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Kegler/toppe og andre træningsredskaber sættes på plads i boldcontaineren.</a:t>
            </a:r>
            <a:endParaRPr lang="en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da-DK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Stige træning o.l. laves uden for banen - undgå at gøre det de samme steder hver gang.</a:t>
            </a:r>
          </a:p>
          <a:p>
            <a:pPr>
              <a:spcAft>
                <a:spcPts val="1200"/>
              </a:spcAft>
            </a:pPr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Husk at skubbe mål uden for banen efter endt træning.</a:t>
            </a:r>
            <a:endParaRPr lang="en-DK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da-DK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Bane 2 har fået vandingsanlæg så den forhåbentlig kan klare det store slid.</a:t>
            </a:r>
            <a:endParaRPr lang="en-DK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da-DK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VIGTIGT: Ødelagte bolde skal retur til Martin. (De skal ligges i trænerrummet).</a:t>
            </a:r>
          </a:p>
          <a:p>
            <a:pPr>
              <a:spcAft>
                <a:spcPts val="1200"/>
              </a:spcAft>
            </a:pPr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Indrapporter gerne ting til Martin på sms eller mail, hvis i ser noget på anlægget der er ødelagt eller ting som bør ordnes.</a:t>
            </a:r>
            <a:endParaRPr lang="en-DK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07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95438-9FAA-4F21-B7DE-CDE4A4A7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Lys på kunst- og streetbane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97ABE2-5F59-4551-B3DE-B2586927B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Kunstbanen og streetbanen har fået automatisk lys som er indstillet efter træningsplanen. Tag fat i Martin hvis i har brug for lys på andre tidspunkter.</a:t>
            </a:r>
            <a:b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da-DK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Måltavle. </a:t>
            </a:r>
            <a:b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Spilles der på bane 1 eller kunsten, kan skærmen bruges, snak med Martin for info. Eller se trænerinfo på oks.dk</a:t>
            </a:r>
          </a:p>
          <a:p>
            <a:endParaRPr lang="en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a-DK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39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95438-9FAA-4F21-B7DE-CDE4A4A7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Træningskampe og turneringskampe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97ABE2-5F59-4551-B3DE-B2586927B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da-DK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a-DK" sz="1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ræningskampe</a:t>
            </a:r>
            <a:r>
              <a:rPr lang="da-DK" sz="1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Dommer udgifter - Klubbens politik er at modstander betaler da vi lægger omklædning og bane til. Husk det når I aftaler træningskampe. </a:t>
            </a:r>
            <a:endParaRPr lang="en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Dommer forsøger Martin at sætte på alle 8 mands kampe og op, MEN der kan forekomme døm selv kampe</a:t>
            </a:r>
            <a:endParaRPr lang="en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Aflyses jeres træningskamp af den ene eller anden grund SKAL jeg have besked. I det tilfælde skal dommer have besked. Dette gælder kun på hjemmebane. Når dommeren frem betaler årgangen selv.</a:t>
            </a:r>
            <a:endParaRPr lang="en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Aflyser i jeres DBU kamp så skal i give modstander og dommer besked. </a:t>
            </a:r>
            <a:r>
              <a:rPr lang="da-DK" sz="1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Martin</a:t>
            </a:r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giver DBU besked. Dette gælder både på ude og hjemmebane.</a:t>
            </a:r>
            <a:endParaRPr lang="en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Kamp flytning: På hjemmebane skal det gå igennem Martin. I skal dog stadig selv aftale det med modstanderen. På udebane klare i det med modstander og de melder ind til DBU</a:t>
            </a:r>
            <a:endParaRPr lang="en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HOLDKORT SKAL UDFYLDES, VI FÅR BØDER HVER GANG DET IKKE GØRES. BØDER BETALES AF ÅRGANGEN SELV.</a:t>
            </a:r>
            <a:endParaRPr lang="en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a-DK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6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3E55D4-9A29-402F-9FF9-241C2B815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da-DK" b="1" dirty="0"/>
              <a:t>Vores naboer - Kolonihaverne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ABBA5DC-9787-40EA-B4EF-A9C800989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"/>
          <a:stretch/>
        </p:blipFill>
        <p:spPr>
          <a:xfrm>
            <a:off x="3031678" y="1825625"/>
            <a:ext cx="6128644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0726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12C51-EC1C-4C99-87E7-3CF98742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Bolde i kolonihaverne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5E99FB70-5812-4DD1-B7FD-234B3D940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59843"/>
          </a:xfrm>
        </p:spPr>
        <p:txBody>
          <a:bodyPr/>
          <a:lstStyle/>
          <a:p>
            <a:r>
              <a:rPr lang="da-DK" b="1" dirty="0"/>
              <a:t>Aldrig over hæk</a:t>
            </a:r>
          </a:p>
          <a:p>
            <a:endParaRPr lang="da-DK" b="1" dirty="0"/>
          </a:p>
          <a:p>
            <a:r>
              <a:rPr lang="da-DK" b="1" dirty="0"/>
              <a:t>Skader pålægges den pågældende</a:t>
            </a:r>
          </a:p>
          <a:p>
            <a:pPr marL="0" indent="0">
              <a:buNone/>
            </a:pPr>
            <a:r>
              <a:rPr lang="da-DK" b="1" dirty="0"/>
              <a:t>årgang/træner</a:t>
            </a:r>
          </a:p>
          <a:p>
            <a:pPr marL="0" indent="0">
              <a:buNone/>
            </a:pPr>
            <a:endParaRPr lang="da-DK" b="1" dirty="0"/>
          </a:p>
          <a:p>
            <a:r>
              <a:rPr lang="da-DK" b="1" dirty="0"/>
              <a:t>Sørg for at det overholdes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21DF77CE-FD6F-4163-A001-5B5AEDAEB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992" y="0"/>
            <a:ext cx="5792008" cy="629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9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startsmøde 2022 - Forår" id="{7C919EC9-8839-4843-950C-4A2C0ABF522A}" vid="{DC674979-2C5E-4AF9-8F63-A6DEA6B47E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opstartsmøde 2022 - Forår</Template>
  <TotalTime>42</TotalTime>
  <Words>1039</Words>
  <Application>Microsoft Office PowerPoint</Application>
  <PresentationFormat>Widescreen</PresentationFormat>
  <Paragraphs>151</Paragraphs>
  <Slides>22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Office-tema</vt:lpstr>
      <vt:lpstr>Adobe Acrobat Document</vt:lpstr>
      <vt:lpstr>Opstartsmøde - Drenge</vt:lpstr>
      <vt:lpstr>Velkomst og kort præsentation</vt:lpstr>
      <vt:lpstr>Martin - inspektør</vt:lpstr>
      <vt:lpstr>Generelt</vt:lpstr>
      <vt:lpstr>Generelt</vt:lpstr>
      <vt:lpstr>Lys på kunst- og streetbane</vt:lpstr>
      <vt:lpstr>Træningskampe og turneringskampe</vt:lpstr>
      <vt:lpstr>Vores naboer - Kolonihaverne</vt:lpstr>
      <vt:lpstr>Bolde i kolonihaverne</vt:lpstr>
      <vt:lpstr>Bøder</vt:lpstr>
      <vt:lpstr>Kontingent</vt:lpstr>
      <vt:lpstr>Træner kontrakt</vt:lpstr>
      <vt:lpstr>Kampklar og hjemmeside</vt:lpstr>
      <vt:lpstr>OKS som DBU børneklub</vt:lpstr>
      <vt:lpstr>Opstart 2023</vt:lpstr>
      <vt:lpstr>Opstart 2023</vt:lpstr>
      <vt:lpstr>Adfærd og politikker</vt:lpstr>
      <vt:lpstr>OKS FA 2023</vt:lpstr>
      <vt:lpstr>Sponsormuligheder og fremtidige planer</vt:lpstr>
      <vt:lpstr>Unisport, hummel og rabatkoder</vt:lpstr>
      <vt:lpstr>PowerPoint-præsentation</vt:lpstr>
      <vt:lpstr>Dagligdagens udfordringer?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Opstartsmøde - Drenge</dc:title>
  <dc:creator>Sune Buus Nielsen</dc:creator>
  <cp:lastModifiedBy>Philip Frikke-Schmidt</cp:lastModifiedBy>
  <cp:revision>2</cp:revision>
  <dcterms:created xsi:type="dcterms:W3CDTF">2023-02-07T11:57:21Z</dcterms:created>
  <dcterms:modified xsi:type="dcterms:W3CDTF">2023-02-08T14:54:18Z</dcterms:modified>
</cp:coreProperties>
</file>